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6858000" cx="12192000"/>
  <p:notesSz cx="6808775" cy="994092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7" roundtripDataSignature="AMtx7mh3uzZenJvVUiKLxVcacjclCP+iI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3DE5BBAA-3037-4D3E-94E1-AC21E178F89F}">
  <a:tblStyle styleId="{3DE5BBAA-3037-4D3E-94E1-AC21E178F89F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BF5"/>
          </a:solidFill>
        </a:fill>
      </a:tcStyle>
    </a:wholeTbl>
    <a:band1H>
      <a:tcTxStyle b="off" i="off"/>
      <a:tcStyle>
        <a:fill>
          <a:solidFill>
            <a:srgbClr val="CDD4EA"/>
          </a:solidFill>
        </a:fill>
      </a:tcStyle>
    </a:band1H>
    <a:band2H>
      <a:tcTxStyle b="off" i="off"/>
    </a:band2H>
    <a:band1V>
      <a:tcTxStyle b="off" i="off"/>
      <a:tcStyle>
        <a:fill>
          <a:solidFill>
            <a:srgbClr val="CDD4EA"/>
          </a:solidFill>
        </a:fill>
      </a:tcStyle>
    </a:band1V>
    <a:band2V>
      <a:tcTxStyle b="off" i="off"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 b="off" i="off"/>
    </a:seCell>
    <a:swCell>
      <a:tcTxStyle b="off" i="off"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</a:neCell>
    <a:nwCell>
      <a:tcTxStyle b="off" i="off"/>
    </a:nwCell>
  </a:tblStyle>
</a:tblStyleLst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35000" y="745550"/>
            <a:ext cx="4539400" cy="37278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0875" y="4721925"/>
            <a:ext cx="5447000" cy="447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0875" y="4721925"/>
            <a:ext cx="5447000" cy="447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92075" y="746125"/>
            <a:ext cx="6624638" cy="3727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image" Target="../media/image3.jpg"/><Relationship Id="rId5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3778179" y="89680"/>
            <a:ext cx="5433027" cy="782550"/>
          </a:xfrm>
          <a:prstGeom prst="roundRect">
            <a:avLst>
              <a:gd fmla="val 31421" name="adj"/>
            </a:avLst>
          </a:prstGeom>
          <a:solidFill>
            <a:srgbClr val="2AAC2A"/>
          </a:solidFill>
          <a:ln cap="flat" cmpd="sng" w="12700">
            <a:solidFill>
              <a:srgbClr val="33CCCB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Why </a:t>
            </a:r>
            <a:r>
              <a:rPr b="1" lang="en-GB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do people invade and settle</a:t>
            </a:r>
            <a:r>
              <a:rPr b="1" i="0" lang="en-GB" sz="14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?</a:t>
            </a:r>
            <a:endParaRPr b="1" i="0" sz="1400" u="none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Phase 3 ‘Tell Me About ‘ Cycle C Terms </a:t>
            </a:r>
            <a:r>
              <a:rPr b="1" lang="en-GB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1 &amp; 2</a:t>
            </a:r>
            <a:endParaRPr b="1" i="0" sz="16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graphicFrame>
        <p:nvGraphicFramePr>
          <p:cNvPr id="85" name="Google Shape;85;p1"/>
          <p:cNvGraphicFramePr/>
          <p:nvPr/>
        </p:nvGraphicFramePr>
        <p:xfrm>
          <a:off x="73394" y="1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{3DE5BBAA-3037-4D3E-94E1-AC21E178F89F}</a:tableStyleId>
              </a:tblPr>
              <a:tblGrid>
                <a:gridCol w="1346850"/>
                <a:gridCol w="2032625"/>
              </a:tblGrid>
              <a:tr h="633475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b="1" lang="en-GB" sz="1600" u="none" cap="none" strike="noStrike"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Vocabulary</a:t>
                      </a:r>
                      <a:endParaRPr sz="14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en-GB" sz="1200" u="none" cap="none" strike="noStrike"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Learn these words </a:t>
                      </a:r>
                      <a:br>
                        <a:rPr b="1" lang="en-GB" sz="1200" u="none" cap="none" strike="noStrike"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</a:br>
                      <a:r>
                        <a:rPr b="1" lang="en-GB" sz="1200" u="none" cap="none" strike="noStrike"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and their definitions.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2AAC2A"/>
                    </a:solidFill>
                  </a:tcPr>
                </a:tc>
                <a:tc hMerge="1"/>
              </a:tr>
              <a:tr h="2478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en-GB" sz="1200" u="none" cap="none" strike="noStrike"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Key Word</a:t>
                      </a:r>
                      <a:endParaRPr b="1"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en-GB" sz="1200" u="none" cap="none" strike="noStrike"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Definition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4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1"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78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b="1"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436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436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1"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t/>
                      </a:r>
                      <a:endParaRPr b="0"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2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1"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78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t/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78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1"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t/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14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b="1"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86" name="Google Shape;86;p1"/>
          <p:cNvSpPr/>
          <p:nvPr/>
        </p:nvSpPr>
        <p:spPr>
          <a:xfrm>
            <a:off x="3643300" y="991600"/>
            <a:ext cx="5564100" cy="3865500"/>
          </a:xfrm>
          <a:prstGeom prst="roundRect">
            <a:avLst>
              <a:gd fmla="val 9543" name="adj"/>
            </a:avLst>
          </a:prstGeom>
          <a:noFill/>
          <a:ln cap="flat" cmpd="sng" w="12700">
            <a:solidFill>
              <a:srgbClr val="2AAC2A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9233225" y="3504826"/>
            <a:ext cx="2767500" cy="3160800"/>
          </a:xfrm>
          <a:prstGeom prst="roundRect">
            <a:avLst>
              <a:gd fmla="val 16667" name="adj"/>
            </a:avLst>
          </a:prstGeom>
          <a:noFill/>
          <a:ln cap="flat" cmpd="sng" w="12700">
            <a:solidFill>
              <a:srgbClr val="2AAC2A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1" i="0" lang="en-GB" sz="17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Big Ideas: </a:t>
            </a:r>
            <a:endParaRPr b="1" i="0" sz="17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88" name="Google Shape;88;p1"/>
          <p:cNvSpPr/>
          <p:nvPr/>
        </p:nvSpPr>
        <p:spPr>
          <a:xfrm>
            <a:off x="9243475" y="313497"/>
            <a:ext cx="2724600" cy="3106200"/>
          </a:xfrm>
          <a:prstGeom prst="roundRect">
            <a:avLst>
              <a:gd fmla="val 31421" name="adj"/>
            </a:avLst>
          </a:prstGeom>
          <a:solidFill>
            <a:srgbClr val="2AAC2A"/>
          </a:solidFill>
          <a:ln cap="flat" cmpd="sng" w="12700">
            <a:solidFill>
              <a:schemeClr val="dk1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sng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sng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Mini Enquiries:</a:t>
            </a:r>
            <a:endParaRPr b="1" i="0" sz="1400" u="sng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1100" u="none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315686" y="-174171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 green logo with white text&#10;&#10;Description automatically generated" id="90" name="Google Shape;90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83782" y="116454"/>
            <a:ext cx="301946" cy="25302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blue and white logo&#10;&#10;Description automatically generated" id="91" name="Google Shape;91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422887" y="119702"/>
            <a:ext cx="285598" cy="25015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logo with a tree and text&#10;&#10;Description automatically generated" id="92" name="Google Shape;92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40750" y="124287"/>
            <a:ext cx="320907" cy="245574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"/>
          <p:cNvSpPr/>
          <p:nvPr/>
        </p:nvSpPr>
        <p:spPr>
          <a:xfrm>
            <a:off x="3860850" y="4976475"/>
            <a:ext cx="4964400" cy="1822800"/>
          </a:xfrm>
          <a:prstGeom prst="roundRect">
            <a:avLst>
              <a:gd fmla="val 16667" name="adj"/>
            </a:avLst>
          </a:prstGeom>
          <a:noFill/>
          <a:ln cap="flat" cmpd="sng" w="12700">
            <a:solidFill>
              <a:srgbClr val="2AAC2A"/>
            </a:solidFill>
            <a:prstDash val="solid"/>
            <a:miter lim="8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100" u="sng" cap="none" strike="noStrike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SKILLS AND KNOWLEDGE</a:t>
            </a:r>
            <a:endParaRPr b="0" i="0" sz="1100" u="sng" cap="none" strike="noStrike">
              <a:solidFill>
                <a:srgbClr val="231F2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●"/>
            </a:pPr>
            <a:r>
              <a:t/>
            </a:r>
            <a:endParaRPr b="0" i="0" sz="1100" u="sng" cap="none" strike="noStrike">
              <a:solidFill>
                <a:srgbClr val="231F2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"/>
          <p:cNvSpPr txBox="1"/>
          <p:nvPr/>
        </p:nvSpPr>
        <p:spPr>
          <a:xfrm>
            <a:off x="6692850" y="2307650"/>
            <a:ext cx="21750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“Can you explain metamorphosis?”</a:t>
            </a:r>
            <a:endParaRPr b="1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3992750" y="4241488"/>
            <a:ext cx="26166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“Explain the difference between types of land use.” </a:t>
            </a:r>
            <a:endParaRPr b="1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3974938" y="2479175"/>
            <a:ext cx="19122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“Describe some different biomes.”</a:t>
            </a:r>
            <a:endParaRPr b="1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6396600" y="4128800"/>
            <a:ext cx="27675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trade routes and why are they important?</a:t>
            </a:r>
            <a:endParaRPr b="1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2019-03-22T07:10:13Z</dcterms:created>
  <dc:creator>Paul Usher</dc:creator>
</cp:coreProperties>
</file>